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1" r:id="rId2"/>
  </p:sldMasterIdLst>
  <p:notesMasterIdLst>
    <p:notesMasterId r:id="rId19"/>
  </p:notesMasterIdLst>
  <p:sldIdLst>
    <p:sldId id="546" r:id="rId3"/>
    <p:sldId id="534" r:id="rId4"/>
    <p:sldId id="533" r:id="rId5"/>
    <p:sldId id="539" r:id="rId6"/>
    <p:sldId id="535" r:id="rId7"/>
    <p:sldId id="536" r:id="rId8"/>
    <p:sldId id="537" r:id="rId9"/>
    <p:sldId id="538" r:id="rId10"/>
    <p:sldId id="540" r:id="rId11"/>
    <p:sldId id="541" r:id="rId12"/>
    <p:sldId id="542" r:id="rId13"/>
    <p:sldId id="545" r:id="rId14"/>
    <p:sldId id="543" r:id="rId15"/>
    <p:sldId id="507" r:id="rId16"/>
    <p:sldId id="547" r:id="rId17"/>
    <p:sldId id="548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黑体" pitchFamily="49" charset="-122"/>
      <p:regular r:id="rId24"/>
    </p:embeddedFont>
    <p:embeddedFont>
      <p:font typeface="楷体" pitchFamily="49" charset="-122"/>
      <p:regular r:id="rId25"/>
    </p:embeddedFont>
    <p:embeddedFont>
      <p:font typeface="幼圆" pitchFamily="49" charset="-122"/>
      <p:regular r:id="rId26"/>
    </p:embeddedFont>
    <p:embeddedFont>
      <p:font typeface="Cambria Math" pitchFamily="18" charset="0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4291" autoAdjust="0"/>
  </p:normalViewPr>
  <p:slideViewPr>
    <p:cSldViewPr>
      <p:cViewPr>
        <p:scale>
          <a:sx n="70" d="100"/>
          <a:sy n="70" d="100"/>
        </p:scale>
        <p:origin x="-667" y="-82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749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830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53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494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401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33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990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830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677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734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194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245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22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85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637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95246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0415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3950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547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91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3172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3658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06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0763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626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812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9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7356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4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5308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2478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375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49581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8914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892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66063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3899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600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1047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78840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762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3696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1586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4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22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20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286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84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生活中的负数 认识负数和整数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349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656" r:id="rId14"/>
    <p:sldLayoutId id="2147483657" r:id="rId15"/>
    <p:sldLayoutId id="2147483659" r:id="rId16"/>
    <p:sldLayoutId id="2147483661" r:id="rId17"/>
    <p:sldLayoutId id="2147483662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32699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8.jpeg"/><Relationship Id="rId7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冀版  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423936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认识负数和整数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31790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生活</a:t>
            </a:r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中的负数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7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0DDC1C27-EF28-4D52-BBC2-5C4D02C3D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7574"/>
            <a:ext cx="5905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内容占位符 5">
            <a:extLst>
              <a:ext uri="{FF2B5EF4-FFF2-40B4-BE49-F238E27FC236}">
                <a16:creationId xmlns="" xmlns:a16="http://schemas.microsoft.com/office/drawing/2014/main" id="{0C0F5763-C92C-4BD6-9A0B-71FBEEF2474F}"/>
              </a:ext>
            </a:extLst>
          </p:cNvPr>
          <p:cNvSpPr txBox="1">
            <a:spLocks/>
          </p:cNvSpPr>
          <p:nvPr/>
        </p:nvSpPr>
        <p:spPr>
          <a:xfrm>
            <a:off x="1016886" y="3747232"/>
            <a:ext cx="7143750" cy="928687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观察直线上的数，你发现了什么？</a:t>
            </a:r>
          </a:p>
        </p:txBody>
      </p:sp>
      <p:grpSp>
        <p:nvGrpSpPr>
          <p:cNvPr id="10" name="组合 31">
            <a:extLst>
              <a:ext uri="{FF2B5EF4-FFF2-40B4-BE49-F238E27FC236}">
                <a16:creationId xmlns="" xmlns:a16="http://schemas.microsoft.com/office/drawing/2014/main" id="{785F380F-7DAD-46E3-8558-187525E129E2}"/>
              </a:ext>
            </a:extLst>
          </p:cNvPr>
          <p:cNvGrpSpPr>
            <a:grpSpLocks/>
          </p:cNvGrpSpPr>
          <p:nvPr/>
        </p:nvGrpSpPr>
        <p:grpSpPr bwMode="auto">
          <a:xfrm>
            <a:off x="1134333" y="3143240"/>
            <a:ext cx="6480175" cy="613589"/>
            <a:chOff x="1357290" y="3858422"/>
            <a:chExt cx="6480000" cy="613707"/>
          </a:xfrm>
        </p:grpSpPr>
        <p:cxnSp>
          <p:nvCxnSpPr>
            <p:cNvPr id="16" name="直接箭头连接符 15">
              <a:extLst>
                <a:ext uri="{FF2B5EF4-FFF2-40B4-BE49-F238E27FC236}">
                  <a16:creationId xmlns="" xmlns:a16="http://schemas.microsoft.com/office/drawing/2014/main" id="{FFAEB1A1-DBB7-4349-A706-47E89F44AD0B}"/>
                </a:ext>
              </a:extLst>
            </p:cNvPr>
            <p:cNvCxnSpPr/>
            <p:nvPr/>
          </p:nvCxnSpPr>
          <p:spPr>
            <a:xfrm>
              <a:off x="1357290" y="4142638"/>
              <a:ext cx="64800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C830223E-7289-405B-8555-15FF13F6AD03}"/>
                </a:ext>
              </a:extLst>
            </p:cNvPr>
            <p:cNvCxnSpPr/>
            <p:nvPr/>
          </p:nvCxnSpPr>
          <p:spPr>
            <a:xfrm rot="5400000">
              <a:off x="4429782" y="4000530"/>
              <a:ext cx="28580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0">
              <a:extLst>
                <a:ext uri="{FF2B5EF4-FFF2-40B4-BE49-F238E27FC236}">
                  <a16:creationId xmlns="" xmlns:a16="http://schemas.microsoft.com/office/drawing/2014/main" id="{3B56FFA4-1F38-4C98-98F5-82122D1D4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1436" y="4071942"/>
              <a:ext cx="312898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209253AE-FDD2-46EA-B6A4-3EBE8CE3C4DC}"/>
                </a:ext>
              </a:extLst>
            </p:cNvPr>
            <p:cNvCxnSpPr/>
            <p:nvPr/>
          </p:nvCxnSpPr>
          <p:spPr>
            <a:xfrm rot="5400000">
              <a:off x="5053664" y="4040226"/>
              <a:ext cx="181009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2">
              <a:extLst>
                <a:ext uri="{FF2B5EF4-FFF2-40B4-BE49-F238E27FC236}">
                  <a16:creationId xmlns="" xmlns:a16="http://schemas.microsoft.com/office/drawing/2014/main" id="{AE3BE997-BD77-4253-843A-F854EAE30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1741" y="4071148"/>
              <a:ext cx="312898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2883E50E-11BD-4FBA-BD50-49C62746BE4D}"/>
                </a:ext>
              </a:extLst>
            </p:cNvPr>
            <p:cNvCxnSpPr/>
            <p:nvPr/>
          </p:nvCxnSpPr>
          <p:spPr>
            <a:xfrm rot="5400000">
              <a:off x="5623561" y="4041813"/>
              <a:ext cx="181009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4">
              <a:extLst>
                <a:ext uri="{FF2B5EF4-FFF2-40B4-BE49-F238E27FC236}">
                  <a16:creationId xmlns="" xmlns:a16="http://schemas.microsoft.com/office/drawing/2014/main" id="{D0946D1B-D52D-4BFA-A418-BEE0CEA56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9495" y="4071148"/>
              <a:ext cx="312898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77A0B137-8FEB-468F-A567-5DBBE829F64E}"/>
                </a:ext>
              </a:extLst>
            </p:cNvPr>
            <p:cNvCxnSpPr/>
            <p:nvPr/>
          </p:nvCxnSpPr>
          <p:spPr>
            <a:xfrm rot="5400000">
              <a:off x="6195840" y="4052134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16">
              <a:extLst>
                <a:ext uri="{FF2B5EF4-FFF2-40B4-BE49-F238E27FC236}">
                  <a16:creationId xmlns="" xmlns:a16="http://schemas.microsoft.com/office/drawing/2014/main" id="{BD3891FD-280E-4111-9D5A-E36CE196D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0811" y="4071942"/>
              <a:ext cx="312898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3B078E58-AF70-4A96-9B5D-56C932B0F65B}"/>
                </a:ext>
              </a:extLst>
            </p:cNvPr>
            <p:cNvCxnSpPr/>
            <p:nvPr/>
          </p:nvCxnSpPr>
          <p:spPr>
            <a:xfrm rot="5400000">
              <a:off x="6767324" y="4041019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8">
              <a:extLst>
                <a:ext uri="{FF2B5EF4-FFF2-40B4-BE49-F238E27FC236}">
                  <a16:creationId xmlns="" xmlns:a16="http://schemas.microsoft.com/office/drawing/2014/main" id="{118AA352-A1F8-49ED-8EE9-915C3330D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6690" y="4071148"/>
              <a:ext cx="312898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8E790C78-36C4-4D2A-BA64-11E36B039A41}"/>
                </a:ext>
              </a:extLst>
            </p:cNvPr>
            <p:cNvCxnSpPr/>
            <p:nvPr/>
          </p:nvCxnSpPr>
          <p:spPr>
            <a:xfrm rot="5400000">
              <a:off x="7340396" y="4052134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0">
              <a:extLst>
                <a:ext uri="{FF2B5EF4-FFF2-40B4-BE49-F238E27FC236}">
                  <a16:creationId xmlns="" xmlns:a16="http://schemas.microsoft.com/office/drawing/2014/main" id="{3E03CF8E-1CBB-4EB6-A25E-415B9DBF19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55882" y="4071148"/>
              <a:ext cx="312898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841B88C3-1900-41EF-98F2-FE4C4FA0E2B1}"/>
                </a:ext>
              </a:extLst>
            </p:cNvPr>
            <p:cNvCxnSpPr/>
            <p:nvPr/>
          </p:nvCxnSpPr>
          <p:spPr>
            <a:xfrm rot="5400000">
              <a:off x="1596976" y="4041019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22">
              <a:extLst>
                <a:ext uri="{FF2B5EF4-FFF2-40B4-BE49-F238E27FC236}">
                  <a16:creationId xmlns="" xmlns:a16="http://schemas.microsoft.com/office/drawing/2014/main" id="{EE5F8456-8A02-423D-A059-36B6D47694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7290" y="4071148"/>
              <a:ext cx="441134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-5</a:t>
              </a: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E97FE165-498E-40BF-B04C-999C78CA6455}"/>
                </a:ext>
              </a:extLst>
            </p:cNvPr>
            <p:cNvCxnSpPr/>
            <p:nvPr/>
          </p:nvCxnSpPr>
          <p:spPr>
            <a:xfrm rot="5400000">
              <a:off x="2166874" y="4041019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4">
              <a:extLst>
                <a:ext uri="{FF2B5EF4-FFF2-40B4-BE49-F238E27FC236}">
                  <a16:creationId xmlns="" xmlns:a16="http://schemas.microsoft.com/office/drawing/2014/main" id="{08EFA371-0B89-46A7-8332-B2D127E4BE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8794" y="4071148"/>
              <a:ext cx="441134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-4</a:t>
              </a: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BA4094C0-8869-42AB-A30C-996D971A37CD}"/>
                </a:ext>
              </a:extLst>
            </p:cNvPr>
            <p:cNvCxnSpPr/>
            <p:nvPr/>
          </p:nvCxnSpPr>
          <p:spPr>
            <a:xfrm rot="5400000">
              <a:off x="2738358" y="4041019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26">
              <a:extLst>
                <a:ext uri="{FF2B5EF4-FFF2-40B4-BE49-F238E27FC236}">
                  <a16:creationId xmlns="" xmlns:a16="http://schemas.microsoft.com/office/drawing/2014/main" id="{0F850EA5-ACEE-45B7-BB13-49C0199F5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0298" y="4071942"/>
              <a:ext cx="441134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-3</a:t>
              </a:r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04B212AC-12ED-43D9-94F6-AC2A0FB2AFD5}"/>
                </a:ext>
              </a:extLst>
            </p:cNvPr>
            <p:cNvCxnSpPr/>
            <p:nvPr/>
          </p:nvCxnSpPr>
          <p:spPr>
            <a:xfrm rot="5400000">
              <a:off x="3309843" y="4052134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8">
              <a:extLst>
                <a:ext uri="{FF2B5EF4-FFF2-40B4-BE49-F238E27FC236}">
                  <a16:creationId xmlns="" xmlns:a16="http://schemas.microsoft.com/office/drawing/2014/main" id="{DFF370C5-2A67-43E8-A851-BD3DDBCFD6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1802" y="4071148"/>
              <a:ext cx="441134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-2</a:t>
              </a: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CA3C0F5C-78EE-47A3-820C-47E68F08EE80}"/>
                </a:ext>
              </a:extLst>
            </p:cNvPr>
            <p:cNvCxnSpPr/>
            <p:nvPr/>
          </p:nvCxnSpPr>
          <p:spPr>
            <a:xfrm rot="5400000">
              <a:off x="3882914" y="4041019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0">
              <a:extLst>
                <a:ext uri="{FF2B5EF4-FFF2-40B4-BE49-F238E27FC236}">
                  <a16:creationId xmlns="" xmlns:a16="http://schemas.microsoft.com/office/drawing/2014/main" id="{80A2C55D-E90B-4934-8101-8579110B1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3306" y="4071148"/>
              <a:ext cx="441134" cy="40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-1</a:t>
              </a:r>
            </a:p>
          </p:txBody>
        </p:sp>
      </p:grp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AB090924-9C72-4008-B20B-FDFCFC9699B4}"/>
              </a:ext>
            </a:extLst>
          </p:cNvPr>
          <p:cNvCxnSpPr/>
          <p:nvPr/>
        </p:nvCxnSpPr>
        <p:spPr>
          <a:xfrm rot="5400000">
            <a:off x="3956115" y="3105943"/>
            <a:ext cx="785812" cy="3175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="" xmlns:a16="http://schemas.microsoft.com/office/drawing/2014/main" id="{2968B795-030C-4C40-9D6B-3DAB3499C56D}"/>
              </a:ext>
            </a:extLst>
          </p:cNvPr>
          <p:cNvCxnSpPr/>
          <p:nvPr/>
        </p:nvCxnSpPr>
        <p:spPr>
          <a:xfrm>
            <a:off x="4706208" y="2857500"/>
            <a:ext cx="1000125" cy="15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36">
            <a:extLst>
              <a:ext uri="{FF2B5EF4-FFF2-40B4-BE49-F238E27FC236}">
                <a16:creationId xmlns="" xmlns:a16="http://schemas.microsoft.com/office/drawing/2014/main" id="{64DBB172-1576-4906-AA09-F055ACB8B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7770" y="2571750"/>
            <a:ext cx="1857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越来越大</a:t>
            </a:r>
          </a:p>
        </p:txBody>
      </p:sp>
      <p:cxnSp>
        <p:nvCxnSpPr>
          <p:cNvPr id="43" name="直接箭头连接符 42">
            <a:extLst>
              <a:ext uri="{FF2B5EF4-FFF2-40B4-BE49-F238E27FC236}">
                <a16:creationId xmlns="" xmlns:a16="http://schemas.microsoft.com/office/drawing/2014/main" id="{597FE9C4-B428-42F2-9C37-AC854B7CA3A3}"/>
              </a:ext>
            </a:extLst>
          </p:cNvPr>
          <p:cNvCxnSpPr/>
          <p:nvPr/>
        </p:nvCxnSpPr>
        <p:spPr>
          <a:xfrm rot="10800000">
            <a:off x="2991708" y="2857500"/>
            <a:ext cx="1000125" cy="15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8">
            <a:extLst>
              <a:ext uri="{FF2B5EF4-FFF2-40B4-BE49-F238E27FC236}">
                <a16:creationId xmlns="" xmlns:a16="http://schemas.microsoft.com/office/drawing/2014/main" id="{194B5024-9BF4-4478-9725-8750B275C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645" y="2571750"/>
            <a:ext cx="1857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越来越小</a:t>
            </a:r>
          </a:p>
        </p:txBody>
      </p:sp>
      <p:sp>
        <p:nvSpPr>
          <p:cNvPr id="45" name="内容占位符 5">
            <a:extLst>
              <a:ext uri="{FF2B5EF4-FFF2-40B4-BE49-F238E27FC236}">
                <a16:creationId xmlns="" xmlns:a16="http://schemas.microsoft.com/office/drawing/2014/main" id="{9CB98143-7222-48BC-B37A-B194E5CEE161}"/>
              </a:ext>
            </a:extLst>
          </p:cNvPr>
          <p:cNvSpPr txBox="1">
            <a:spLocks/>
          </p:cNvSpPr>
          <p:nvPr/>
        </p:nvSpPr>
        <p:spPr bwMode="auto">
          <a:xfrm>
            <a:off x="899592" y="3762315"/>
            <a:ext cx="714375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所有负数都小于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6" name="标题 4">
            <a:extLst>
              <a:ext uri="{FF2B5EF4-FFF2-40B4-BE49-F238E27FC236}">
                <a16:creationId xmlns="" xmlns:a16="http://schemas.microsoft.com/office/drawing/2014/main" id="{0AF0A61E-26C6-4B80-9E5D-7F088420246F}"/>
              </a:ext>
            </a:extLst>
          </p:cNvPr>
          <p:cNvSpPr txBox="1">
            <a:spLocks/>
          </p:cNvSpPr>
          <p:nvPr/>
        </p:nvSpPr>
        <p:spPr bwMode="auto">
          <a:xfrm>
            <a:off x="203058" y="248816"/>
            <a:ext cx="760930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把温度计上的数用直线上的点表示出来。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8" name="图片 4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686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9" grpId="1" build="p"/>
      <p:bldP spid="42" grpId="0"/>
      <p:bldP spid="44" grpId="0"/>
      <p:bldP spid="4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4">
            <a:extLst>
              <a:ext uri="{FF2B5EF4-FFF2-40B4-BE49-F238E27FC236}">
                <a16:creationId xmlns="" xmlns:a16="http://schemas.microsoft.com/office/drawing/2014/main" id="{ECC486B9-EBAA-47B5-ACDB-74F3A29DA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7814" y="3939902"/>
            <a:ext cx="2000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负整数：</a:t>
            </a:r>
          </a:p>
        </p:txBody>
      </p:sp>
      <p:grpSp>
        <p:nvGrpSpPr>
          <p:cNvPr id="9" name="组合 4">
            <a:extLst>
              <a:ext uri="{FF2B5EF4-FFF2-40B4-BE49-F238E27FC236}">
                <a16:creationId xmlns="" xmlns:a16="http://schemas.microsoft.com/office/drawing/2014/main" id="{6BB05025-D32B-47AA-9B95-7198031AD0A9}"/>
              </a:ext>
            </a:extLst>
          </p:cNvPr>
          <p:cNvGrpSpPr>
            <a:grpSpLocks/>
          </p:cNvGrpSpPr>
          <p:nvPr/>
        </p:nvGrpSpPr>
        <p:grpSpPr bwMode="auto">
          <a:xfrm>
            <a:off x="1331640" y="555526"/>
            <a:ext cx="6480175" cy="613589"/>
            <a:chOff x="1357290" y="3858422"/>
            <a:chExt cx="6480000" cy="613706"/>
          </a:xfrm>
        </p:grpSpPr>
        <p:cxnSp>
          <p:nvCxnSpPr>
            <p:cNvPr id="10" name="直接箭头连接符 9">
              <a:extLst>
                <a:ext uri="{FF2B5EF4-FFF2-40B4-BE49-F238E27FC236}">
                  <a16:creationId xmlns="" xmlns:a16="http://schemas.microsoft.com/office/drawing/2014/main" id="{961BEBF3-1DB2-4614-B662-77AFE9C05EA2}"/>
                </a:ext>
              </a:extLst>
            </p:cNvPr>
            <p:cNvCxnSpPr/>
            <p:nvPr/>
          </p:nvCxnSpPr>
          <p:spPr>
            <a:xfrm>
              <a:off x="1357290" y="4142639"/>
              <a:ext cx="6480000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929FF28-0630-4869-A3E7-A441D888A6F2}"/>
                </a:ext>
              </a:extLst>
            </p:cNvPr>
            <p:cNvCxnSpPr/>
            <p:nvPr/>
          </p:nvCxnSpPr>
          <p:spPr>
            <a:xfrm rot="5400000">
              <a:off x="4429782" y="4000530"/>
              <a:ext cx="28580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7">
              <a:extLst>
                <a:ext uri="{FF2B5EF4-FFF2-40B4-BE49-F238E27FC236}">
                  <a16:creationId xmlns="" xmlns:a16="http://schemas.microsoft.com/office/drawing/2014/main" id="{60B993C4-F235-44D6-BB96-940094BBAA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1436" y="4071942"/>
              <a:ext cx="314502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BF42D0C6-DEA8-4846-8F37-1C129DD2EB27}"/>
                </a:ext>
              </a:extLst>
            </p:cNvPr>
            <p:cNvCxnSpPr/>
            <p:nvPr/>
          </p:nvCxnSpPr>
          <p:spPr>
            <a:xfrm rot="5400000">
              <a:off x="5053664" y="4040226"/>
              <a:ext cx="181009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9">
              <a:extLst>
                <a:ext uri="{FF2B5EF4-FFF2-40B4-BE49-F238E27FC236}">
                  <a16:creationId xmlns="" xmlns:a16="http://schemas.microsoft.com/office/drawing/2014/main" id="{5031E1A7-89A8-46F0-A724-031659ECD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1741" y="4071148"/>
              <a:ext cx="314502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A02B4750-A3DC-41DE-88F0-BF370DD6B408}"/>
                </a:ext>
              </a:extLst>
            </p:cNvPr>
            <p:cNvCxnSpPr/>
            <p:nvPr/>
          </p:nvCxnSpPr>
          <p:spPr>
            <a:xfrm rot="5400000">
              <a:off x="5623561" y="4041814"/>
              <a:ext cx="181009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1">
              <a:extLst>
                <a:ext uri="{FF2B5EF4-FFF2-40B4-BE49-F238E27FC236}">
                  <a16:creationId xmlns="" xmlns:a16="http://schemas.microsoft.com/office/drawing/2014/main" id="{A53A2629-01E0-460F-8B44-DB500FDBA2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9495" y="4071148"/>
              <a:ext cx="314502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41A2D2A7-EAC2-4301-A792-3653E2CD5046}"/>
                </a:ext>
              </a:extLst>
            </p:cNvPr>
            <p:cNvCxnSpPr/>
            <p:nvPr/>
          </p:nvCxnSpPr>
          <p:spPr>
            <a:xfrm rot="5400000">
              <a:off x="6195840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3">
              <a:extLst>
                <a:ext uri="{FF2B5EF4-FFF2-40B4-BE49-F238E27FC236}">
                  <a16:creationId xmlns="" xmlns:a16="http://schemas.microsoft.com/office/drawing/2014/main" id="{8202FF2A-8173-4D91-86BB-45E33CEEF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0811" y="4071942"/>
              <a:ext cx="314502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3EAABD59-5F40-4234-96CB-604B3F1B550D}"/>
                </a:ext>
              </a:extLst>
            </p:cNvPr>
            <p:cNvCxnSpPr/>
            <p:nvPr/>
          </p:nvCxnSpPr>
          <p:spPr>
            <a:xfrm rot="5400000">
              <a:off x="6767324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15">
              <a:extLst>
                <a:ext uri="{FF2B5EF4-FFF2-40B4-BE49-F238E27FC236}">
                  <a16:creationId xmlns="" xmlns:a16="http://schemas.microsoft.com/office/drawing/2014/main" id="{CAF13B42-225D-45B0-BA66-949EA33B61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6690" y="4071148"/>
              <a:ext cx="314502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72F8F101-8BFA-4EDC-87CE-CAA9FC160AA0}"/>
                </a:ext>
              </a:extLst>
            </p:cNvPr>
            <p:cNvCxnSpPr/>
            <p:nvPr/>
          </p:nvCxnSpPr>
          <p:spPr>
            <a:xfrm rot="5400000">
              <a:off x="7340396" y="4052134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7">
              <a:extLst>
                <a:ext uri="{FF2B5EF4-FFF2-40B4-BE49-F238E27FC236}">
                  <a16:creationId xmlns="" xmlns:a16="http://schemas.microsoft.com/office/drawing/2014/main" id="{B82165F5-774F-4364-964F-0FC601754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55882" y="4071148"/>
              <a:ext cx="314502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FACD3063-7395-4E1D-AD3E-032597477EBC}"/>
                </a:ext>
              </a:extLst>
            </p:cNvPr>
            <p:cNvCxnSpPr/>
            <p:nvPr/>
          </p:nvCxnSpPr>
          <p:spPr>
            <a:xfrm rot="5400000">
              <a:off x="1596976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9">
              <a:extLst>
                <a:ext uri="{FF2B5EF4-FFF2-40B4-BE49-F238E27FC236}">
                  <a16:creationId xmlns="" xmlns:a16="http://schemas.microsoft.com/office/drawing/2014/main" id="{0CC5B6C0-B817-46E7-87CA-AEC024AE06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7290" y="4071148"/>
              <a:ext cx="444340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-5</a:t>
              </a: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1DF10FC1-F51F-473B-9810-29F513C7E4D6}"/>
                </a:ext>
              </a:extLst>
            </p:cNvPr>
            <p:cNvCxnSpPr/>
            <p:nvPr/>
          </p:nvCxnSpPr>
          <p:spPr>
            <a:xfrm rot="5400000">
              <a:off x="2166874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1">
              <a:extLst>
                <a:ext uri="{FF2B5EF4-FFF2-40B4-BE49-F238E27FC236}">
                  <a16:creationId xmlns="" xmlns:a16="http://schemas.microsoft.com/office/drawing/2014/main" id="{460C707F-401D-4B78-9F25-2A62FACC5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8794" y="4071148"/>
              <a:ext cx="444340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-4</a:t>
              </a: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74FB82D8-159E-4E48-B713-79168BB0C507}"/>
                </a:ext>
              </a:extLst>
            </p:cNvPr>
            <p:cNvCxnSpPr/>
            <p:nvPr/>
          </p:nvCxnSpPr>
          <p:spPr>
            <a:xfrm rot="5400000">
              <a:off x="2738358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23">
              <a:extLst>
                <a:ext uri="{FF2B5EF4-FFF2-40B4-BE49-F238E27FC236}">
                  <a16:creationId xmlns="" xmlns:a16="http://schemas.microsoft.com/office/drawing/2014/main" id="{0CC919D6-6A04-4FFB-AC90-D7CFD16CF2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0298" y="4071942"/>
              <a:ext cx="444340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-3</a:t>
              </a: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6F1A9AF5-E1BE-43CB-84ED-EE8A3E22634F}"/>
                </a:ext>
              </a:extLst>
            </p:cNvPr>
            <p:cNvCxnSpPr/>
            <p:nvPr/>
          </p:nvCxnSpPr>
          <p:spPr>
            <a:xfrm rot="5400000">
              <a:off x="3309843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25">
              <a:extLst>
                <a:ext uri="{FF2B5EF4-FFF2-40B4-BE49-F238E27FC236}">
                  <a16:creationId xmlns="" xmlns:a16="http://schemas.microsoft.com/office/drawing/2014/main" id="{EC9AFA01-59FD-4954-887D-70CA4A3026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1802" y="4071148"/>
              <a:ext cx="444340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-2</a:t>
              </a: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46BDED2D-89AB-4AAF-9BD1-8816C4CD8F49}"/>
                </a:ext>
              </a:extLst>
            </p:cNvPr>
            <p:cNvCxnSpPr/>
            <p:nvPr/>
          </p:nvCxnSpPr>
          <p:spPr>
            <a:xfrm rot="5400000">
              <a:off x="3882914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27">
              <a:extLst>
                <a:ext uri="{FF2B5EF4-FFF2-40B4-BE49-F238E27FC236}">
                  <a16:creationId xmlns="" xmlns:a16="http://schemas.microsoft.com/office/drawing/2014/main" id="{9DCA0BDC-AFC6-43DA-9324-D1787E40D2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3306" y="4071148"/>
              <a:ext cx="444340" cy="40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-1</a:t>
              </a:r>
            </a:p>
          </p:txBody>
        </p:sp>
      </p:grpSp>
      <p:sp>
        <p:nvSpPr>
          <p:cNvPr id="39" name="TextBox 28">
            <a:extLst>
              <a:ext uri="{FF2B5EF4-FFF2-40B4-BE49-F238E27FC236}">
                <a16:creationId xmlns="" xmlns:a16="http://schemas.microsoft.com/office/drawing/2014/main" id="{8B0BA5C2-A577-4C69-A538-9EADC52CA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347614"/>
            <a:ext cx="70332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直线上的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都是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40" name="组合 32">
            <a:extLst>
              <a:ext uri="{FF2B5EF4-FFF2-40B4-BE49-F238E27FC236}">
                <a16:creationId xmlns="" xmlns:a16="http://schemas.microsoft.com/office/drawing/2014/main" id="{8FE09AC7-BA82-4568-A50F-61FF9CEF73F9}"/>
              </a:ext>
            </a:extLst>
          </p:cNvPr>
          <p:cNvGrpSpPr>
            <a:grpSpLocks/>
          </p:cNvGrpSpPr>
          <p:nvPr/>
        </p:nvGrpSpPr>
        <p:grpSpPr bwMode="auto">
          <a:xfrm>
            <a:off x="1763688" y="2410668"/>
            <a:ext cx="1357313" cy="1928812"/>
            <a:chOff x="1577794" y="3429000"/>
            <a:chExt cx="1357322" cy="1928826"/>
          </a:xfrm>
        </p:grpSpPr>
        <p:sp>
          <p:nvSpPr>
            <p:cNvPr id="41" name="TextBox 29">
              <a:extLst>
                <a:ext uri="{FF2B5EF4-FFF2-40B4-BE49-F238E27FC236}">
                  <a16:creationId xmlns="" xmlns:a16="http://schemas.microsoft.com/office/drawing/2014/main" id="{0B60DC4F-4DD1-4E7B-9155-7D0FCC8AD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7794" y="4172540"/>
              <a:ext cx="1357322" cy="523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整数</a:t>
              </a:r>
            </a:p>
          </p:txBody>
        </p:sp>
        <p:sp>
          <p:nvSpPr>
            <p:cNvPr id="42" name="左大括号 41">
              <a:extLst>
                <a:ext uri="{FF2B5EF4-FFF2-40B4-BE49-F238E27FC236}">
                  <a16:creationId xmlns="" xmlns:a16="http://schemas.microsoft.com/office/drawing/2014/main" id="{5A9C7C1A-CED7-4B4A-BFA3-47D8713C4453}"/>
                </a:ext>
              </a:extLst>
            </p:cNvPr>
            <p:cNvSpPr/>
            <p:nvPr/>
          </p:nvSpPr>
          <p:spPr>
            <a:xfrm>
              <a:off x="2500047" y="3429000"/>
              <a:ext cx="357189" cy="1928826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3" name="TextBox 31">
            <a:extLst>
              <a:ext uri="{FF2B5EF4-FFF2-40B4-BE49-F238E27FC236}">
                <a16:creationId xmlns="" xmlns:a16="http://schemas.microsoft.com/office/drawing/2014/main" id="{8B5F1B2A-F463-4E16-944A-8B1EECDF1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832" y="2112218"/>
            <a:ext cx="2000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正整数：</a:t>
            </a:r>
          </a:p>
        </p:txBody>
      </p:sp>
      <p:sp>
        <p:nvSpPr>
          <p:cNvPr id="44" name="TextBox 33">
            <a:extLst>
              <a:ext uri="{FF2B5EF4-FFF2-40B4-BE49-F238E27FC236}">
                <a16:creationId xmlns="" xmlns:a16="http://schemas.microsoft.com/office/drawing/2014/main" id="{9E736AFF-E027-4E5D-82E6-D07F0E6A9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3056642"/>
            <a:ext cx="2000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零：</a:t>
            </a:r>
          </a:p>
        </p:txBody>
      </p:sp>
      <p:sp>
        <p:nvSpPr>
          <p:cNvPr id="45" name="TextBox 35">
            <a:extLst>
              <a:ext uri="{FF2B5EF4-FFF2-40B4-BE49-F238E27FC236}">
                <a16:creationId xmlns="" xmlns:a16="http://schemas.microsoft.com/office/drawing/2014/main" id="{4F0377EA-0600-4C50-9C78-354C2CF09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1999" y="3982293"/>
            <a:ext cx="33210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-2,-3……</a:t>
            </a:r>
          </a:p>
        </p:txBody>
      </p:sp>
      <p:sp>
        <p:nvSpPr>
          <p:cNvPr id="46" name="TextBox 36">
            <a:extLst>
              <a:ext uri="{FF2B5EF4-FFF2-40B4-BE49-F238E27FC236}">
                <a16:creationId xmlns="" xmlns:a16="http://schemas.microsoft.com/office/drawing/2014/main" id="{07676D91-C0D4-47E9-BA41-85F44469B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1926" y="2124025"/>
            <a:ext cx="31067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3……</a:t>
            </a:r>
          </a:p>
        </p:txBody>
      </p:sp>
      <p:sp>
        <p:nvSpPr>
          <p:cNvPr id="47" name="TextBox 37">
            <a:extLst>
              <a:ext uri="{FF2B5EF4-FFF2-40B4-BE49-F238E27FC236}">
                <a16:creationId xmlns="" xmlns:a16="http://schemas.microsoft.com/office/drawing/2014/main" id="{15F78816-F583-47F5-9210-A64772B54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146" y="3053605"/>
            <a:ext cx="1643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9" name="图片 4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0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899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9" grpId="0"/>
      <p:bldP spid="43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5">
            <a:extLst>
              <a:ext uri="{FF2B5EF4-FFF2-40B4-BE49-F238E27FC236}">
                <a16:creationId xmlns="" xmlns:a16="http://schemas.microsoft.com/office/drawing/2014/main" id="{4F802DA3-075C-4415-8A38-58A4FC6C5121}"/>
              </a:ext>
            </a:extLst>
          </p:cNvPr>
          <p:cNvSpPr txBox="1">
            <a:spLocks/>
          </p:cNvSpPr>
          <p:nvPr/>
        </p:nvSpPr>
        <p:spPr>
          <a:xfrm>
            <a:off x="812626" y="915566"/>
            <a:ext cx="7143750" cy="541310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在括号里填上合适的数。</a:t>
            </a:r>
          </a:p>
        </p:txBody>
      </p:sp>
      <p:grpSp>
        <p:nvGrpSpPr>
          <p:cNvPr id="9" name="组合 4">
            <a:extLst>
              <a:ext uri="{FF2B5EF4-FFF2-40B4-BE49-F238E27FC236}">
                <a16:creationId xmlns="" xmlns:a16="http://schemas.microsoft.com/office/drawing/2014/main" id="{2FAE9596-9A24-4E67-8D9E-0EC76CC22DFB}"/>
              </a:ext>
            </a:extLst>
          </p:cNvPr>
          <p:cNvGrpSpPr>
            <a:grpSpLocks/>
          </p:cNvGrpSpPr>
          <p:nvPr/>
        </p:nvGrpSpPr>
        <p:grpSpPr bwMode="auto">
          <a:xfrm>
            <a:off x="831841" y="1635646"/>
            <a:ext cx="6908800" cy="675145"/>
            <a:chOff x="928662" y="3858422"/>
            <a:chExt cx="6908628" cy="675273"/>
          </a:xfrm>
        </p:grpSpPr>
        <p:cxnSp>
          <p:nvCxnSpPr>
            <p:cNvPr id="10" name="直接箭头连接符 9">
              <a:extLst>
                <a:ext uri="{FF2B5EF4-FFF2-40B4-BE49-F238E27FC236}">
                  <a16:creationId xmlns="" xmlns:a16="http://schemas.microsoft.com/office/drawing/2014/main" id="{FA18AB05-8A08-44ED-813D-E2D1111310F1}"/>
                </a:ext>
              </a:extLst>
            </p:cNvPr>
            <p:cNvCxnSpPr/>
            <p:nvPr/>
          </p:nvCxnSpPr>
          <p:spPr>
            <a:xfrm>
              <a:off x="1357276" y="4142639"/>
              <a:ext cx="6480014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1871CDA4-2C53-42CE-AB55-BAA23A125394}"/>
                </a:ext>
              </a:extLst>
            </p:cNvPr>
            <p:cNvCxnSpPr/>
            <p:nvPr/>
          </p:nvCxnSpPr>
          <p:spPr>
            <a:xfrm rot="5400000">
              <a:off x="4429775" y="4000530"/>
              <a:ext cx="28580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7">
              <a:extLst>
                <a:ext uri="{FF2B5EF4-FFF2-40B4-BE49-F238E27FC236}">
                  <a16:creationId xmlns="" xmlns:a16="http://schemas.microsoft.com/office/drawing/2014/main" id="{A330C7ED-5F44-4EE2-AB63-F255B8D64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1436" y="4071942"/>
              <a:ext cx="34015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F32FABE0-2C99-4F81-9C74-C9C6D05D6BB0}"/>
                </a:ext>
              </a:extLst>
            </p:cNvPr>
            <p:cNvCxnSpPr/>
            <p:nvPr/>
          </p:nvCxnSpPr>
          <p:spPr>
            <a:xfrm rot="5400000">
              <a:off x="5053658" y="4040226"/>
              <a:ext cx="181009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9">
              <a:extLst>
                <a:ext uri="{FF2B5EF4-FFF2-40B4-BE49-F238E27FC236}">
                  <a16:creationId xmlns="" xmlns:a16="http://schemas.microsoft.com/office/drawing/2014/main" id="{D379B56D-B890-4F63-96BA-E7EAC56F93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1741" y="4071148"/>
              <a:ext cx="34015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4D7202DC-A6C5-4CB2-9E9D-F16EDAA07534}"/>
                </a:ext>
              </a:extLst>
            </p:cNvPr>
            <p:cNvCxnSpPr/>
            <p:nvPr/>
          </p:nvCxnSpPr>
          <p:spPr>
            <a:xfrm rot="5400000">
              <a:off x="5623557" y="4041814"/>
              <a:ext cx="181009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1">
              <a:extLst>
                <a:ext uri="{FF2B5EF4-FFF2-40B4-BE49-F238E27FC236}">
                  <a16:creationId xmlns="" xmlns:a16="http://schemas.microsoft.com/office/drawing/2014/main" id="{500852F1-0E61-442A-9381-0497EB0E9C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2066" y="4071148"/>
              <a:ext cx="111438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C93FB8B3-B46C-411F-AD41-81CB536B6904}"/>
                </a:ext>
              </a:extLst>
            </p:cNvPr>
            <p:cNvCxnSpPr/>
            <p:nvPr/>
          </p:nvCxnSpPr>
          <p:spPr>
            <a:xfrm rot="5400000">
              <a:off x="6195837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3">
              <a:extLst>
                <a:ext uri="{FF2B5EF4-FFF2-40B4-BE49-F238E27FC236}">
                  <a16:creationId xmlns="" xmlns:a16="http://schemas.microsoft.com/office/drawing/2014/main" id="{7787B846-9BB7-43DE-98FD-385DFEC46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0811" y="4071942"/>
              <a:ext cx="34015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B2971DBB-8F5D-4F21-90DD-A40080736E73}"/>
                </a:ext>
              </a:extLst>
            </p:cNvPr>
            <p:cNvCxnSpPr/>
            <p:nvPr/>
          </p:nvCxnSpPr>
          <p:spPr>
            <a:xfrm rot="5400000">
              <a:off x="6767322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15">
              <a:extLst>
                <a:ext uri="{FF2B5EF4-FFF2-40B4-BE49-F238E27FC236}">
                  <a16:creationId xmlns="" xmlns:a16="http://schemas.microsoft.com/office/drawing/2014/main" id="{24168DF3-21D6-42F0-9C63-BEA7663C0B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5074" y="4071148"/>
              <a:ext cx="111438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4744B48A-AF72-48FE-AF67-A1B7C9F844F4}"/>
                </a:ext>
              </a:extLst>
            </p:cNvPr>
            <p:cNvCxnSpPr/>
            <p:nvPr/>
          </p:nvCxnSpPr>
          <p:spPr>
            <a:xfrm rot="5400000">
              <a:off x="7340395" y="4052134"/>
              <a:ext cx="17942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7">
              <a:extLst>
                <a:ext uri="{FF2B5EF4-FFF2-40B4-BE49-F238E27FC236}">
                  <a16:creationId xmlns="" xmlns:a16="http://schemas.microsoft.com/office/drawing/2014/main" id="{6374A870-5A53-4722-8A61-5A0A7C54D4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55882" y="4071148"/>
              <a:ext cx="34015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6515E884-7553-414F-97AD-EC75B5FACB28}"/>
                </a:ext>
              </a:extLst>
            </p:cNvPr>
            <p:cNvCxnSpPr/>
            <p:nvPr/>
          </p:nvCxnSpPr>
          <p:spPr>
            <a:xfrm rot="5400000">
              <a:off x="1596963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9">
              <a:extLst>
                <a:ext uri="{FF2B5EF4-FFF2-40B4-BE49-F238E27FC236}">
                  <a16:creationId xmlns="" xmlns:a16="http://schemas.microsoft.com/office/drawing/2014/main" id="{E2FBAA9A-11F2-4B98-B936-C5028B921A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8662" y="4071148"/>
              <a:ext cx="111438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5937FA90-C326-4EDF-B306-CE3CA9AFD2A4}"/>
                </a:ext>
              </a:extLst>
            </p:cNvPr>
            <p:cNvCxnSpPr/>
            <p:nvPr/>
          </p:nvCxnSpPr>
          <p:spPr>
            <a:xfrm rot="5400000">
              <a:off x="2166862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1">
              <a:extLst>
                <a:ext uri="{FF2B5EF4-FFF2-40B4-BE49-F238E27FC236}">
                  <a16:creationId xmlns="" xmlns:a16="http://schemas.microsoft.com/office/drawing/2014/main" id="{DD616744-6B06-446B-AA75-EDDE33143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8794" y="4071148"/>
              <a:ext cx="495637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-4</a:t>
              </a: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8937A140-B2F4-44DF-8403-6AB50E235EFD}"/>
                </a:ext>
              </a:extLst>
            </p:cNvPr>
            <p:cNvCxnSpPr/>
            <p:nvPr/>
          </p:nvCxnSpPr>
          <p:spPr>
            <a:xfrm rot="5400000">
              <a:off x="2738348" y="4041020"/>
              <a:ext cx="179421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23">
              <a:extLst>
                <a:ext uri="{FF2B5EF4-FFF2-40B4-BE49-F238E27FC236}">
                  <a16:creationId xmlns="" xmlns:a16="http://schemas.microsoft.com/office/drawing/2014/main" id="{4B43DB95-B5FC-4AAF-9215-09EBF5B46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3108" y="4071942"/>
              <a:ext cx="1114380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50C29AC5-BA3F-48CF-9E77-2C5680C85DDC}"/>
                </a:ext>
              </a:extLst>
            </p:cNvPr>
            <p:cNvCxnSpPr/>
            <p:nvPr/>
          </p:nvCxnSpPr>
          <p:spPr>
            <a:xfrm rot="5400000">
              <a:off x="3309833" y="4052134"/>
              <a:ext cx="179422" cy="15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25">
              <a:extLst>
                <a:ext uri="{FF2B5EF4-FFF2-40B4-BE49-F238E27FC236}">
                  <a16:creationId xmlns="" xmlns:a16="http://schemas.microsoft.com/office/drawing/2014/main" id="{F145F48E-5A5C-4292-9746-9C68A85C3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1802" y="4071148"/>
              <a:ext cx="495637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-2</a:t>
              </a: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67AA3242-4687-4C5D-B0F1-18925AAF4BFF}"/>
                </a:ext>
              </a:extLst>
            </p:cNvPr>
            <p:cNvCxnSpPr/>
            <p:nvPr/>
          </p:nvCxnSpPr>
          <p:spPr>
            <a:xfrm rot="5400000">
              <a:off x="3882906" y="4041020"/>
              <a:ext cx="179421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27">
              <a:extLst>
                <a:ext uri="{FF2B5EF4-FFF2-40B4-BE49-F238E27FC236}">
                  <a16:creationId xmlns="" xmlns:a16="http://schemas.microsoft.com/office/drawing/2014/main" id="{04F0EB81-2CD9-4AD5-A43D-41E1C8FD63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3306" y="4071148"/>
              <a:ext cx="495637" cy="46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-1</a:t>
              </a:r>
            </a:p>
          </p:txBody>
        </p:sp>
      </p:grpSp>
      <p:sp>
        <p:nvSpPr>
          <p:cNvPr id="39" name="TextBox 28">
            <a:extLst>
              <a:ext uri="{FF2B5EF4-FFF2-40B4-BE49-F238E27FC236}">
                <a16:creationId xmlns="" xmlns:a16="http://schemas.microsoft.com/office/drawing/2014/main" id="{4B9B0804-F99C-4404-8E3A-D2D4991ED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841" y="1824557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40" name="TextBox 29">
            <a:extLst>
              <a:ext uri="{FF2B5EF4-FFF2-40B4-BE49-F238E27FC236}">
                <a16:creationId xmlns="" xmlns:a16="http://schemas.microsoft.com/office/drawing/2014/main" id="{D687C627-B0D0-4EA5-B894-081B82BCC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6841" y="1824557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41" name="TextBox 30">
            <a:extLst>
              <a:ext uri="{FF2B5EF4-FFF2-40B4-BE49-F238E27FC236}">
                <a16:creationId xmlns="" xmlns:a16="http://schemas.microsoft.com/office/drawing/2014/main" id="{9457E172-F946-4194-8DA6-9C3CC4E39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03" y="1824557"/>
            <a:ext cx="785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-5</a:t>
            </a:r>
          </a:p>
        </p:txBody>
      </p:sp>
      <p:sp>
        <p:nvSpPr>
          <p:cNvPr id="42" name="TextBox 31">
            <a:extLst>
              <a:ext uri="{FF2B5EF4-FFF2-40B4-BE49-F238E27FC236}">
                <a16:creationId xmlns="" xmlns:a16="http://schemas.microsoft.com/office/drawing/2014/main" id="{36CD1F11-F69F-4694-8FF0-858E793C8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6953" y="1824557"/>
            <a:ext cx="642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</a:p>
        </p:txBody>
      </p:sp>
      <p:sp>
        <p:nvSpPr>
          <p:cNvPr id="43" name="内容占位符 5">
            <a:extLst>
              <a:ext uri="{FF2B5EF4-FFF2-40B4-BE49-F238E27FC236}">
                <a16:creationId xmlns="" xmlns:a16="http://schemas.microsoft.com/office/drawing/2014/main" id="{318483E8-DDBD-40EA-B77C-CEB12C478A4A}"/>
              </a:ext>
            </a:extLst>
          </p:cNvPr>
          <p:cNvSpPr txBox="1">
            <a:spLocks/>
          </p:cNvSpPr>
          <p:nvPr/>
        </p:nvSpPr>
        <p:spPr>
          <a:xfrm>
            <a:off x="899592" y="2427734"/>
            <a:ext cx="7143750" cy="695325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在○里填上＞或＜。</a:t>
            </a:r>
          </a:p>
        </p:txBody>
      </p:sp>
      <p:pic>
        <p:nvPicPr>
          <p:cNvPr id="44" name="图片 4" descr="QQ截图20150204171800.jpg">
            <a:extLst>
              <a:ext uri="{FF2B5EF4-FFF2-40B4-BE49-F238E27FC236}">
                <a16:creationId xmlns="" xmlns:a16="http://schemas.microsoft.com/office/drawing/2014/main" id="{BF6A5507-6580-41A7-BB30-2ED9617B5C7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810" y="3085331"/>
            <a:ext cx="211455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图片 5" descr="QQ截图20150204171738.jpg">
            <a:extLst>
              <a:ext uri="{FF2B5EF4-FFF2-40B4-BE49-F238E27FC236}">
                <a16:creationId xmlns="" xmlns:a16="http://schemas.microsoft.com/office/drawing/2014/main" id="{AEF56201-F516-413A-91B7-A36FC52A3DE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98" y="3075806"/>
            <a:ext cx="2198687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6" descr="QQ截图20150204171751.jpg">
            <a:extLst>
              <a:ext uri="{FF2B5EF4-FFF2-40B4-BE49-F238E27FC236}">
                <a16:creationId xmlns="" xmlns:a16="http://schemas.microsoft.com/office/drawing/2014/main" id="{BDC5B3F6-8F5D-4E54-90C1-6F57B79DD18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373" y="3075806"/>
            <a:ext cx="2090737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7">
            <a:extLst>
              <a:ext uri="{FF2B5EF4-FFF2-40B4-BE49-F238E27FC236}">
                <a16:creationId xmlns="" xmlns:a16="http://schemas.microsoft.com/office/drawing/2014/main" id="{DD01E04D-BD50-492A-9180-5F55A7581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2557" y="3085182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</a:p>
        </p:txBody>
      </p:sp>
      <p:sp>
        <p:nvSpPr>
          <p:cNvPr id="48" name="TextBox 8">
            <a:extLst>
              <a:ext uri="{FF2B5EF4-FFF2-40B4-BE49-F238E27FC236}">
                <a16:creationId xmlns="" xmlns:a16="http://schemas.microsoft.com/office/drawing/2014/main" id="{963DC4BE-80D3-4EAC-9272-BD7C23F24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841" y="3105863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</a:p>
        </p:txBody>
      </p:sp>
      <p:sp>
        <p:nvSpPr>
          <p:cNvPr id="49" name="TextBox 9">
            <a:extLst>
              <a:ext uri="{FF2B5EF4-FFF2-40B4-BE49-F238E27FC236}">
                <a16:creationId xmlns="" xmlns:a16="http://schemas.microsoft.com/office/drawing/2014/main" id="{595A7B9B-95F4-4DC1-A547-CEBC576FE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8570" y="3112784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</a:p>
        </p:txBody>
      </p:sp>
      <p:sp>
        <p:nvSpPr>
          <p:cNvPr id="50" name="TextBox 10">
            <a:extLst>
              <a:ext uri="{FF2B5EF4-FFF2-40B4-BE49-F238E27FC236}">
                <a16:creationId xmlns="" xmlns:a16="http://schemas.microsoft.com/office/drawing/2014/main" id="{778E7DC9-DD93-4EF1-A039-083A92277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803" y="3805812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</a:p>
        </p:txBody>
      </p:sp>
      <p:sp>
        <p:nvSpPr>
          <p:cNvPr id="51" name="TextBox 11">
            <a:extLst>
              <a:ext uri="{FF2B5EF4-FFF2-40B4-BE49-F238E27FC236}">
                <a16:creationId xmlns="" xmlns:a16="http://schemas.microsoft.com/office/drawing/2014/main" id="{8A6E39EC-AB09-43F8-A948-F98D303F2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7464" y="3805812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</a:p>
        </p:txBody>
      </p:sp>
      <p:sp>
        <p:nvSpPr>
          <p:cNvPr id="52" name="TextBox 12">
            <a:extLst>
              <a:ext uri="{FF2B5EF4-FFF2-40B4-BE49-F238E27FC236}">
                <a16:creationId xmlns="" xmlns:a16="http://schemas.microsoft.com/office/drawing/2014/main" id="{24EADA59-B1B3-435D-9E7E-F65D616D0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0581" y="3805812"/>
            <a:ext cx="428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</a:p>
        </p:txBody>
      </p:sp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5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7" name="图片 56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050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621AB87B-8244-4B0A-AF48-6B5E9137BBB2}"/>
              </a:ext>
            </a:extLst>
          </p:cNvPr>
          <p:cNvSpPr txBox="1">
            <a:spLocks/>
          </p:cNvSpPr>
          <p:nvPr/>
        </p:nvSpPr>
        <p:spPr>
          <a:xfrm>
            <a:off x="164554" y="411510"/>
            <a:ext cx="7647806" cy="2460276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把下面的数按从大到小的顺序排列出来。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-68   16   0   -33   3   -8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-8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-68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0" name="图片 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50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3063185-19CE-4E52-A1C0-54C290703BA0}"/>
              </a:ext>
            </a:extLst>
          </p:cNvPr>
          <p:cNvSpPr/>
          <p:nvPr/>
        </p:nvSpPr>
        <p:spPr>
          <a:xfrm>
            <a:off x="1739959" y="2605355"/>
            <a:ext cx="610581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整数包括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正整数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零、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负整数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73911E8-F02E-43AF-8819-E294B94155FD}"/>
              </a:ext>
            </a:extLst>
          </p:cNvPr>
          <p:cNvSpPr/>
          <p:nvPr/>
        </p:nvSpPr>
        <p:spPr>
          <a:xfrm>
            <a:off x="1691680" y="3188159"/>
            <a:ext cx="5720408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直线上的数，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从左到右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的顺序，就是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从小到大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的顺序。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263198C-48EB-41FF-AC62-ACE447DB2BF5}"/>
              </a:ext>
            </a:extLst>
          </p:cNvPr>
          <p:cNvSpPr/>
          <p:nvPr/>
        </p:nvSpPr>
        <p:spPr>
          <a:xfrm>
            <a:off x="1739959" y="1995686"/>
            <a:ext cx="467686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零既不是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，也不是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负数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673245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587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260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">
            <a:extLst>
              <a:ext uri="{FF2B5EF4-FFF2-40B4-BE49-F238E27FC236}">
                <a16:creationId xmlns="" xmlns:a16="http://schemas.microsoft.com/office/drawing/2014/main" id="{83D44667-5CA8-4AD0-A602-3921E9E36193}"/>
              </a:ext>
            </a:extLst>
          </p:cNvPr>
          <p:cNvSpPr txBox="1">
            <a:spLocks/>
          </p:cNvSpPr>
          <p:nvPr/>
        </p:nvSpPr>
        <p:spPr>
          <a:xfrm>
            <a:off x="899592" y="914910"/>
            <a:ext cx="4090247" cy="360696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读出或写出下面温度。</a:t>
            </a:r>
          </a:p>
        </p:txBody>
      </p:sp>
      <p:sp>
        <p:nvSpPr>
          <p:cNvPr id="24" name="内容占位符 3">
            <a:extLst>
              <a:ext uri="{FF2B5EF4-FFF2-40B4-BE49-F238E27FC236}">
                <a16:creationId xmlns="" xmlns:a16="http://schemas.microsoft.com/office/drawing/2014/main" id="{9EF8C7EC-F223-4245-A2A9-390D58C34546}"/>
              </a:ext>
            </a:extLst>
          </p:cNvPr>
          <p:cNvSpPr txBox="1">
            <a:spLocks/>
          </p:cNvSpPr>
          <p:nvPr/>
        </p:nvSpPr>
        <p:spPr>
          <a:xfrm>
            <a:off x="1187624" y="1695765"/>
            <a:ext cx="2403251" cy="443937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</a:p>
        </p:txBody>
      </p:sp>
      <p:sp>
        <p:nvSpPr>
          <p:cNvPr id="26" name="内容占位符 3">
            <a:extLst>
              <a:ext uri="{FF2B5EF4-FFF2-40B4-BE49-F238E27FC236}">
                <a16:creationId xmlns="" xmlns:a16="http://schemas.microsoft.com/office/drawing/2014/main" id="{37F03BDD-A408-4BEC-AE41-2DFB6300B2AF}"/>
              </a:ext>
            </a:extLst>
          </p:cNvPr>
          <p:cNvSpPr txBox="1">
            <a:spLocks/>
          </p:cNvSpPr>
          <p:nvPr/>
        </p:nvSpPr>
        <p:spPr bwMode="auto">
          <a:xfrm>
            <a:off x="3640727" y="1669216"/>
            <a:ext cx="3739585" cy="47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写作：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-40℃</a:t>
            </a:r>
          </a:p>
        </p:txBody>
      </p:sp>
      <p:sp>
        <p:nvSpPr>
          <p:cNvPr id="27" name="内容占位符 3">
            <a:extLst>
              <a:ext uri="{FF2B5EF4-FFF2-40B4-BE49-F238E27FC236}">
                <a16:creationId xmlns="" xmlns:a16="http://schemas.microsoft.com/office/drawing/2014/main" id="{A0AD70E9-0228-4749-BE84-CA3A0D641C6A}"/>
              </a:ext>
            </a:extLst>
          </p:cNvPr>
          <p:cNvSpPr txBox="1">
            <a:spLocks/>
          </p:cNvSpPr>
          <p:nvPr/>
        </p:nvSpPr>
        <p:spPr bwMode="auto">
          <a:xfrm>
            <a:off x="1322333" y="2293878"/>
            <a:ext cx="2079124" cy="36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36℃</a:t>
            </a:r>
          </a:p>
        </p:txBody>
      </p:sp>
      <p:sp>
        <p:nvSpPr>
          <p:cNvPr id="28" name="内容占位符 3">
            <a:extLst>
              <a:ext uri="{FF2B5EF4-FFF2-40B4-BE49-F238E27FC236}">
                <a16:creationId xmlns="" xmlns:a16="http://schemas.microsoft.com/office/drawing/2014/main" id="{392D789A-98AB-438F-BB56-9DEB52CDFE15}"/>
              </a:ext>
            </a:extLst>
          </p:cNvPr>
          <p:cNvSpPr txBox="1">
            <a:spLocks/>
          </p:cNvSpPr>
          <p:nvPr/>
        </p:nvSpPr>
        <p:spPr bwMode="auto">
          <a:xfrm>
            <a:off x="1259233" y="2914329"/>
            <a:ext cx="2230950" cy="45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-24℃</a:t>
            </a:r>
          </a:p>
        </p:txBody>
      </p:sp>
      <p:sp>
        <p:nvSpPr>
          <p:cNvPr id="29" name="内容占位符 3">
            <a:extLst>
              <a:ext uri="{FF2B5EF4-FFF2-40B4-BE49-F238E27FC236}">
                <a16:creationId xmlns="" xmlns:a16="http://schemas.microsoft.com/office/drawing/2014/main" id="{CDCB30B7-5FA2-4612-92D1-A2851938F7AA}"/>
              </a:ext>
            </a:extLst>
          </p:cNvPr>
          <p:cNvSpPr txBox="1">
            <a:spLocks/>
          </p:cNvSpPr>
          <p:nvPr/>
        </p:nvSpPr>
        <p:spPr bwMode="auto">
          <a:xfrm>
            <a:off x="3688025" y="3651870"/>
            <a:ext cx="3908311" cy="4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写作：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17℃</a:t>
            </a:r>
          </a:p>
        </p:txBody>
      </p:sp>
      <p:sp>
        <p:nvSpPr>
          <p:cNvPr id="31" name="内容占位符 3">
            <a:extLst>
              <a:ext uri="{FF2B5EF4-FFF2-40B4-BE49-F238E27FC236}">
                <a16:creationId xmlns="" xmlns:a16="http://schemas.microsoft.com/office/drawing/2014/main" id="{F8C013EC-0C44-4B78-B063-4872D48DBECA}"/>
              </a:ext>
            </a:extLst>
          </p:cNvPr>
          <p:cNvSpPr txBox="1">
            <a:spLocks/>
          </p:cNvSpPr>
          <p:nvPr/>
        </p:nvSpPr>
        <p:spPr>
          <a:xfrm>
            <a:off x="3629012" y="2337332"/>
            <a:ext cx="3540008" cy="360696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零上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</a:p>
        </p:txBody>
      </p:sp>
      <p:sp>
        <p:nvSpPr>
          <p:cNvPr id="32" name="内容占位符 3">
            <a:extLst>
              <a:ext uri="{FF2B5EF4-FFF2-40B4-BE49-F238E27FC236}">
                <a16:creationId xmlns="" xmlns:a16="http://schemas.microsoft.com/office/drawing/2014/main" id="{70294197-C0A7-4D6F-8518-371574875B54}"/>
              </a:ext>
            </a:extLst>
          </p:cNvPr>
          <p:cNvSpPr txBox="1">
            <a:spLocks/>
          </p:cNvSpPr>
          <p:nvPr/>
        </p:nvSpPr>
        <p:spPr>
          <a:xfrm>
            <a:off x="3629014" y="3001236"/>
            <a:ext cx="3540006" cy="360696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零下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</a:p>
        </p:txBody>
      </p:sp>
      <p:sp>
        <p:nvSpPr>
          <p:cNvPr id="33" name="内容占位符 3">
            <a:extLst>
              <a:ext uri="{FF2B5EF4-FFF2-40B4-BE49-F238E27FC236}">
                <a16:creationId xmlns="" xmlns:a16="http://schemas.microsoft.com/office/drawing/2014/main" id="{AD8FB335-E66B-41D9-80E4-D30D12C31C2E}"/>
              </a:ext>
            </a:extLst>
          </p:cNvPr>
          <p:cNvSpPr txBox="1">
            <a:spLocks/>
          </p:cNvSpPr>
          <p:nvPr/>
        </p:nvSpPr>
        <p:spPr>
          <a:xfrm>
            <a:off x="1322333" y="3629681"/>
            <a:ext cx="2079124" cy="438970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</a:p>
        </p:txBody>
      </p:sp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202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">
            <a:extLst>
              <a:ext uri="{FF2B5EF4-FFF2-40B4-BE49-F238E27FC236}">
                <a16:creationId xmlns="" xmlns:a16="http://schemas.microsoft.com/office/drawing/2014/main" id="{83D44667-5CA8-4AD0-A602-3921E9E36193}"/>
              </a:ext>
            </a:extLst>
          </p:cNvPr>
          <p:cNvSpPr txBox="1">
            <a:spLocks/>
          </p:cNvSpPr>
          <p:nvPr/>
        </p:nvSpPr>
        <p:spPr>
          <a:xfrm>
            <a:off x="354142" y="338846"/>
            <a:ext cx="4361874" cy="360696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看天气预报，回答问题。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AF82DEE-5091-4FBC-AC6C-1E129D766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320" y="892634"/>
            <a:ext cx="4269144" cy="2183172"/>
          </a:xfrm>
          <a:prstGeom prst="rect">
            <a:avLst/>
          </a:prstGeom>
        </p:spPr>
      </p:pic>
      <p:sp>
        <p:nvSpPr>
          <p:cNvPr id="34" name="标题 2">
            <a:extLst>
              <a:ext uri="{FF2B5EF4-FFF2-40B4-BE49-F238E27FC236}">
                <a16:creationId xmlns="" xmlns:a16="http://schemas.microsoft.com/office/drawing/2014/main" id="{7FD42E4D-B6EB-4681-A94D-F331C9F50B88}"/>
              </a:ext>
            </a:extLst>
          </p:cNvPr>
          <p:cNvSpPr txBox="1">
            <a:spLocks/>
          </p:cNvSpPr>
          <p:nvPr/>
        </p:nvSpPr>
        <p:spPr>
          <a:xfrm>
            <a:off x="-36512" y="1203598"/>
            <a:ext cx="4443824" cy="360696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）本周的最高温度是几度，在周几？</a:t>
            </a:r>
          </a:p>
        </p:txBody>
      </p:sp>
      <p:sp>
        <p:nvSpPr>
          <p:cNvPr id="35" name="标题 2">
            <a:extLst>
              <a:ext uri="{FF2B5EF4-FFF2-40B4-BE49-F238E27FC236}">
                <a16:creationId xmlns="" xmlns:a16="http://schemas.microsoft.com/office/drawing/2014/main" id="{F76C74BE-5ABA-4EBA-A277-6665339FB97A}"/>
              </a:ext>
            </a:extLst>
          </p:cNvPr>
          <p:cNvSpPr txBox="1">
            <a:spLocks/>
          </p:cNvSpPr>
          <p:nvPr/>
        </p:nvSpPr>
        <p:spPr>
          <a:xfrm>
            <a:off x="-36512" y="2211710"/>
            <a:ext cx="4515832" cy="360696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）本周的最低温度是几度，在周几？</a:t>
            </a:r>
          </a:p>
        </p:txBody>
      </p:sp>
      <p:sp>
        <p:nvSpPr>
          <p:cNvPr id="36" name="标题 2">
            <a:extLst>
              <a:ext uri="{FF2B5EF4-FFF2-40B4-BE49-F238E27FC236}">
                <a16:creationId xmlns="" xmlns:a16="http://schemas.microsoft.com/office/drawing/2014/main" id="{3CDF33E4-1C1D-4CEA-81C7-3F2865BB8070}"/>
              </a:ext>
            </a:extLst>
          </p:cNvPr>
          <p:cNvSpPr txBox="1">
            <a:spLocks/>
          </p:cNvSpPr>
          <p:nvPr/>
        </p:nvSpPr>
        <p:spPr>
          <a:xfrm>
            <a:off x="-36512" y="3291830"/>
            <a:ext cx="6973610" cy="360696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）本周的最高温度和最低温度相差几度？</a:t>
            </a:r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F473FE21-502D-44BC-B76A-A1EC8C956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6376" y="2788468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0" name="内容占位符 3">
            <a:extLst>
              <a:ext uri="{FF2B5EF4-FFF2-40B4-BE49-F238E27FC236}">
                <a16:creationId xmlns="" xmlns:a16="http://schemas.microsoft.com/office/drawing/2014/main" id="{1B88C885-0006-44A2-AB0A-B193943DC121}"/>
              </a:ext>
            </a:extLst>
          </p:cNvPr>
          <p:cNvSpPr txBox="1">
            <a:spLocks/>
          </p:cNvSpPr>
          <p:nvPr/>
        </p:nvSpPr>
        <p:spPr bwMode="auto">
          <a:xfrm>
            <a:off x="437504" y="1635646"/>
            <a:ext cx="4206504" cy="64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答：本周最高温度是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8℃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，在周日。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="" xmlns:a16="http://schemas.microsoft.com/office/drawing/2014/main" id="{37461348-8973-4F8A-A869-7B5DE059C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5551" y="2788468"/>
            <a:ext cx="650505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内容占位符 3">
            <a:extLst>
              <a:ext uri="{FF2B5EF4-FFF2-40B4-BE49-F238E27FC236}">
                <a16:creationId xmlns="" xmlns:a16="http://schemas.microsoft.com/office/drawing/2014/main" id="{A7EB1822-A047-4DC6-9E54-B767D8983EE6}"/>
              </a:ext>
            </a:extLst>
          </p:cNvPr>
          <p:cNvSpPr txBox="1">
            <a:spLocks/>
          </p:cNvSpPr>
          <p:nvPr/>
        </p:nvSpPr>
        <p:spPr bwMode="auto">
          <a:xfrm>
            <a:off x="395536" y="2787774"/>
            <a:ext cx="5408395" cy="42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答：本周最低温度是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-8℃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，在周五。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内容占位符 3">
            <a:extLst>
              <a:ext uri="{FF2B5EF4-FFF2-40B4-BE49-F238E27FC236}">
                <a16:creationId xmlns="" xmlns:a16="http://schemas.microsoft.com/office/drawing/2014/main" id="{75C88042-B6CD-4A07-93E0-5CF10A625ACE}"/>
              </a:ext>
            </a:extLst>
          </p:cNvPr>
          <p:cNvSpPr txBox="1">
            <a:spLocks/>
          </p:cNvSpPr>
          <p:nvPr/>
        </p:nvSpPr>
        <p:spPr bwMode="auto">
          <a:xfrm>
            <a:off x="395536" y="3795886"/>
            <a:ext cx="5957254" cy="42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答：本周最高温度和最低温度相差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658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 animBg="1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04CE68C-3C1C-4C73-B6F2-DBE981C8189A}"/>
              </a:ext>
            </a:extLst>
          </p:cNvPr>
          <p:cNvSpPr txBox="1">
            <a:spLocks/>
          </p:cNvSpPr>
          <p:nvPr/>
        </p:nvSpPr>
        <p:spPr>
          <a:xfrm>
            <a:off x="827584" y="987574"/>
            <a:ext cx="4824536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读出下面温度计上的温度。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="" xmlns:a16="http://schemas.microsoft.com/office/drawing/2014/main" id="{222378DB-3BF0-45D0-BDDE-BF656EE44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1190" y="1715483"/>
            <a:ext cx="5197074" cy="2867450"/>
          </a:xfrm>
          <a:prstGeom prst="rect">
            <a:avLst/>
          </a:prstGeom>
          <a:noFill/>
          <a:ln/>
        </p:spPr>
      </p:pic>
      <p:sp>
        <p:nvSpPr>
          <p:cNvPr id="16" name="对话气泡: 圆角矩形 15">
            <a:extLst>
              <a:ext uri="{FF2B5EF4-FFF2-40B4-BE49-F238E27FC236}">
                <a16:creationId xmlns="" xmlns:a16="http://schemas.microsoft.com/office/drawing/2014/main" id="{084BDBFC-9CBC-4C7D-8ABF-E1139DA98F8D}"/>
              </a:ext>
            </a:extLst>
          </p:cNvPr>
          <p:cNvSpPr/>
          <p:nvPr/>
        </p:nvSpPr>
        <p:spPr>
          <a:xfrm>
            <a:off x="5940152" y="699541"/>
            <a:ext cx="2196000" cy="612000"/>
          </a:xfrm>
          <a:prstGeom prst="wedgeRoundRectCallout">
            <a:avLst>
              <a:gd name="adj1" fmla="val -44096"/>
              <a:gd name="adj2" fmla="val 9379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这些是测量气温的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温度计。</a:t>
            </a:r>
            <a:endParaRPr lang="zh-CN" altLang="en-US" sz="2400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452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4">
            <a:extLst>
              <a:ext uri="{FF2B5EF4-FFF2-40B4-BE49-F238E27FC236}">
                <a16:creationId xmlns="" xmlns:a16="http://schemas.microsoft.com/office/drawing/2014/main" id="{43EC99B5-CB85-40F8-AA77-16245F05BB95}"/>
              </a:ext>
            </a:extLst>
          </p:cNvPr>
          <p:cNvSpPr txBox="1">
            <a:spLocks/>
          </p:cNvSpPr>
          <p:nvPr/>
        </p:nvSpPr>
        <p:spPr>
          <a:xfrm>
            <a:off x="436125" y="339502"/>
            <a:ext cx="2767723" cy="393700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认识温度计。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3FEBF056-CABF-43D7-A9AC-1B9EA2DE7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93679" y="483518"/>
            <a:ext cx="1727200" cy="4286250"/>
          </a:xfrm>
          <a:prstGeom prst="rect">
            <a:avLst/>
          </a:prstGeom>
          <a:noFill/>
          <a:ln/>
        </p:spPr>
      </p:pic>
      <p:cxnSp>
        <p:nvCxnSpPr>
          <p:cNvPr id="18" name="直接箭头连接符 17">
            <a:extLst>
              <a:ext uri="{FF2B5EF4-FFF2-40B4-BE49-F238E27FC236}">
                <a16:creationId xmlns="" xmlns:a16="http://schemas.microsoft.com/office/drawing/2014/main" id="{3C5FA788-6D15-445C-B122-9B4F2A7CA6C1}"/>
              </a:ext>
            </a:extLst>
          </p:cNvPr>
          <p:cNvCxnSpPr/>
          <p:nvPr/>
        </p:nvCxnSpPr>
        <p:spPr>
          <a:xfrm rot="10800000">
            <a:off x="2932386" y="1758281"/>
            <a:ext cx="164306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0">
            <a:extLst>
              <a:ext uri="{FF2B5EF4-FFF2-40B4-BE49-F238E27FC236}">
                <a16:creationId xmlns="" xmlns:a16="http://schemas.microsoft.com/office/drawing/2014/main" id="{23F6B0BE-0443-4A82-9FAF-2CA1F4AE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1" y="1472466"/>
            <a:ext cx="25199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玻璃管</a:t>
            </a:r>
          </a:p>
        </p:txBody>
      </p:sp>
      <p:cxnSp>
        <p:nvCxnSpPr>
          <p:cNvPr id="20" name="直接箭头连接符 19">
            <a:extLst>
              <a:ext uri="{FF2B5EF4-FFF2-40B4-BE49-F238E27FC236}">
                <a16:creationId xmlns="" xmlns:a16="http://schemas.microsoft.com/office/drawing/2014/main" id="{0B5B2644-A0F4-4DFF-A6A3-E742C8493650}"/>
              </a:ext>
            </a:extLst>
          </p:cNvPr>
          <p:cNvCxnSpPr/>
          <p:nvPr/>
        </p:nvCxnSpPr>
        <p:spPr>
          <a:xfrm>
            <a:off x="4742136" y="1626518"/>
            <a:ext cx="1285875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BB436CBE-D9FB-4608-8717-7DA142B5E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1290265"/>
            <a:ext cx="13508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刻度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="" xmlns:a16="http://schemas.microsoft.com/office/drawing/2014/main" id="{0029FFFC-4259-43A0-99AF-BA81ABFA94ED}"/>
              </a:ext>
            </a:extLst>
          </p:cNvPr>
          <p:cNvCxnSpPr/>
          <p:nvPr/>
        </p:nvCxnSpPr>
        <p:spPr>
          <a:xfrm>
            <a:off x="4599261" y="2791743"/>
            <a:ext cx="1285875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5">
            <a:extLst>
              <a:ext uri="{FF2B5EF4-FFF2-40B4-BE49-F238E27FC236}">
                <a16:creationId xmlns="" xmlns:a16="http://schemas.microsoft.com/office/drawing/2014/main" id="{782429C5-0AE3-46F6-8FCF-48B98BB6B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3153" y="2480578"/>
            <a:ext cx="31713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水银柱（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或煤油柱）</a:t>
            </a:r>
          </a:p>
        </p:txBody>
      </p:sp>
      <p:cxnSp>
        <p:nvCxnSpPr>
          <p:cNvPr id="24" name="直接箭头连接符 23">
            <a:extLst>
              <a:ext uri="{FF2B5EF4-FFF2-40B4-BE49-F238E27FC236}">
                <a16:creationId xmlns="" xmlns:a16="http://schemas.microsoft.com/office/drawing/2014/main" id="{D38093DB-B8E5-433E-B448-D6409A477A0D}"/>
              </a:ext>
            </a:extLst>
          </p:cNvPr>
          <p:cNvCxnSpPr/>
          <p:nvPr/>
        </p:nvCxnSpPr>
        <p:spPr>
          <a:xfrm rot="10800000">
            <a:off x="2933974" y="3542631"/>
            <a:ext cx="164306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7">
            <a:extLst>
              <a:ext uri="{FF2B5EF4-FFF2-40B4-BE49-F238E27FC236}">
                <a16:creationId xmlns="" xmlns:a16="http://schemas.microsoft.com/office/drawing/2014/main" id="{BA76E73A-B6FA-4C03-8CBB-D0E132B3F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049" y="3219822"/>
            <a:ext cx="25199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玻璃泡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072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3">
            <a:extLst>
              <a:ext uri="{FF2B5EF4-FFF2-40B4-BE49-F238E27FC236}">
                <a16:creationId xmlns="" xmlns:a16="http://schemas.microsoft.com/office/drawing/2014/main" id="{8069C307-74EE-4EB4-8EA6-3563B4C2C4CA}"/>
              </a:ext>
            </a:extLst>
          </p:cNvPr>
          <p:cNvSpPr txBox="1">
            <a:spLocks/>
          </p:cNvSpPr>
          <p:nvPr/>
        </p:nvSpPr>
        <p:spPr>
          <a:xfrm>
            <a:off x="590908" y="1275606"/>
            <a:ext cx="2684948" cy="755774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-10℃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-5℃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都是比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低的温度。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="" xmlns:a16="http://schemas.microsoft.com/office/drawing/2014/main" id="{B81D6576-1555-4B07-8D1D-2C075E8A8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63" y="915566"/>
            <a:ext cx="4890169" cy="311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内容占位符 3">
            <a:extLst>
              <a:ext uri="{FF2B5EF4-FFF2-40B4-BE49-F238E27FC236}">
                <a16:creationId xmlns="" xmlns:a16="http://schemas.microsoft.com/office/drawing/2014/main" id="{10EBF355-9648-41FB-B87B-0450DAEA96B6}"/>
              </a:ext>
            </a:extLst>
          </p:cNvPr>
          <p:cNvSpPr txBox="1">
            <a:spLocks/>
          </p:cNvSpPr>
          <p:nvPr/>
        </p:nvSpPr>
        <p:spPr>
          <a:xfrm>
            <a:off x="539552" y="2211710"/>
            <a:ext cx="2813195" cy="720104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-10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-5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叫做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负数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，它们都是比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小的数。</a:t>
            </a:r>
          </a:p>
        </p:txBody>
      </p:sp>
      <p:sp>
        <p:nvSpPr>
          <p:cNvPr id="17" name="内容占位符 3">
            <a:extLst>
              <a:ext uri="{FF2B5EF4-FFF2-40B4-BE49-F238E27FC236}">
                <a16:creationId xmlns="" xmlns:a16="http://schemas.microsoft.com/office/drawing/2014/main" id="{12929741-D8F5-4E9C-AD31-E44CF9397AA6}"/>
              </a:ext>
            </a:extLst>
          </p:cNvPr>
          <p:cNvSpPr txBox="1">
            <a:spLocks/>
          </p:cNvSpPr>
          <p:nvPr/>
        </p:nvSpPr>
        <p:spPr>
          <a:xfrm>
            <a:off x="539552" y="3147814"/>
            <a:ext cx="1892309" cy="403743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38F0E697-B670-4759-ACC1-6F541A12CA83}"/>
              </a:ext>
            </a:extLst>
          </p:cNvPr>
          <p:cNvSpPr txBox="1">
            <a:spLocks/>
          </p:cNvSpPr>
          <p:nvPr/>
        </p:nvSpPr>
        <p:spPr>
          <a:xfrm>
            <a:off x="332947" y="309885"/>
            <a:ext cx="1574757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负数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FCA90891-3515-48B8-8F62-EE709421D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617" y="3628325"/>
            <a:ext cx="792088" cy="417912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61E01D54-61D7-418B-A7A2-0778F0FB4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3571" y="3665624"/>
            <a:ext cx="792088" cy="417912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07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5481E45E-912C-4FF4-BC25-8E9CCE549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19765"/>
            <a:ext cx="2772990" cy="358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497204CC-C59A-47E0-BBB3-D62F6C025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58024"/>
            <a:ext cx="1028519" cy="113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16B072B4-8292-46E4-98C2-501AFBAE4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139702"/>
            <a:ext cx="819111" cy="122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对话气泡: 圆角矩形 16">
            <a:extLst>
              <a:ext uri="{FF2B5EF4-FFF2-40B4-BE49-F238E27FC236}">
                <a16:creationId xmlns="" xmlns:a16="http://schemas.microsoft.com/office/drawing/2014/main" id="{5E62C63D-DF1A-4A48-9269-B7414EC172D4}"/>
              </a:ext>
            </a:extLst>
          </p:cNvPr>
          <p:cNvSpPr/>
          <p:nvPr/>
        </p:nvSpPr>
        <p:spPr>
          <a:xfrm>
            <a:off x="4283968" y="1131590"/>
            <a:ext cx="2595935" cy="461665"/>
          </a:xfrm>
          <a:prstGeom prst="wedgeRoundRectCallout">
            <a:avLst>
              <a:gd name="adj1" fmla="val 61655"/>
              <a:gd name="adj2" fmla="val 858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-5  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  <a:p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对话气泡: 圆角矩形 17">
            <a:extLst>
              <a:ext uri="{FF2B5EF4-FFF2-40B4-BE49-F238E27FC236}">
                <a16:creationId xmlns="" xmlns:a16="http://schemas.microsoft.com/office/drawing/2014/main" id="{C7FCC2B6-BFE7-4EE5-B521-BD122768DD76}"/>
              </a:ext>
            </a:extLst>
          </p:cNvPr>
          <p:cNvSpPr/>
          <p:nvPr/>
        </p:nvSpPr>
        <p:spPr>
          <a:xfrm>
            <a:off x="4211960" y="2406030"/>
            <a:ext cx="2876214" cy="461665"/>
          </a:xfrm>
          <a:prstGeom prst="wedgeRoundRectCallout">
            <a:avLst>
              <a:gd name="adj1" fmla="val 62599"/>
              <a:gd name="adj2" fmla="val 735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-10 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标题 1">
                <a:extLst>
                  <a:ext uri="{FF2B5EF4-FFF2-40B4-BE49-F238E27FC236}">
                    <a16:creationId xmlns="" xmlns:a16="http://schemas.microsoft.com/office/drawing/2014/main" id="{050B83D5-D028-48D9-A8DD-1FA65A47963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5976" y="3550245"/>
                <a:ext cx="3447913" cy="461665"/>
              </a:xfrm>
              <a:prstGeom prst="rect">
                <a:avLst/>
              </a:prstGeom>
              <a:ln/>
            </p:spPr>
            <p:txBody>
              <a:bodyPr/>
              <a:lstStyle>
                <a:lvl1pPr algn="ctr" defTabSz="685800" rtl="0" eaLnBrk="1" latinLnBrk="0" hangingPunct="1">
                  <a:spcBef>
                    <a:spcPct val="0"/>
                  </a:spcBef>
                  <a:buNone/>
                  <a:defRPr sz="33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altLang="zh-CN" sz="24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  <m:r>
                      <a:rPr lang="zh-CN" altLang="en-US" sz="2400" b="1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、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−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𝟕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.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𝟓𝟔</m:t>
                    </m:r>
                    <m:r>
                      <a:rPr lang="zh-CN" altLang="en-US" sz="2400" b="1" i="0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也是负数</m:t>
                    </m:r>
                    <m:r>
                      <a:rPr lang="zh-CN" altLang="en-US" sz="2400" b="1" i="0" smtClean="0">
                        <a:latin typeface="Cambria Math"/>
                        <a:ea typeface="楷体" panose="02010609060101010101" pitchFamily="49" charset="-122"/>
                      </a:rPr>
                      <m:t>。</m:t>
                    </m:r>
                  </m:oMath>
                </a14:m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9" name="标题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50B83D5-D028-48D9-A8DD-1FA65A479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550245"/>
                <a:ext cx="3447913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2832" b="-407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533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3">
            <a:extLst>
              <a:ext uri="{FF2B5EF4-FFF2-40B4-BE49-F238E27FC236}">
                <a16:creationId xmlns="" xmlns:a16="http://schemas.microsoft.com/office/drawing/2014/main" id="{C94B15E4-8FD6-4996-B180-950D85E982AF}"/>
              </a:ext>
            </a:extLst>
          </p:cNvPr>
          <p:cNvSpPr txBox="1">
            <a:spLocks/>
          </p:cNvSpPr>
          <p:nvPr/>
        </p:nvSpPr>
        <p:spPr>
          <a:xfrm>
            <a:off x="3782398" y="915566"/>
            <a:ext cx="3867382" cy="5310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零上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摄氏度写作 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+10℃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="" xmlns:a16="http://schemas.microsoft.com/office/drawing/2014/main" id="{1E4913DE-89DC-438C-9763-420823D76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7534"/>
            <a:ext cx="1419984" cy="385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标题 1">
            <a:extLst>
              <a:ext uri="{FF2B5EF4-FFF2-40B4-BE49-F238E27FC236}">
                <a16:creationId xmlns="" xmlns:a16="http://schemas.microsoft.com/office/drawing/2014/main" id="{E102D185-671E-4628-A929-7F66682F21BD}"/>
              </a:ext>
            </a:extLst>
          </p:cNvPr>
          <p:cNvSpPr txBox="1">
            <a:spLocks/>
          </p:cNvSpPr>
          <p:nvPr/>
        </p:nvSpPr>
        <p:spPr>
          <a:xfrm>
            <a:off x="342642" y="309885"/>
            <a:ext cx="1709078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正数</a:t>
            </a:r>
          </a:p>
        </p:txBody>
      </p:sp>
      <p:sp>
        <p:nvSpPr>
          <p:cNvPr id="16" name="内容占位符 3">
            <a:extLst>
              <a:ext uri="{FF2B5EF4-FFF2-40B4-BE49-F238E27FC236}">
                <a16:creationId xmlns="" xmlns:a16="http://schemas.microsoft.com/office/drawing/2014/main" id="{7DE2763B-15BD-4E09-BEE6-26767015CA79}"/>
              </a:ext>
            </a:extLst>
          </p:cNvPr>
          <p:cNvSpPr txBox="1">
            <a:spLocks/>
          </p:cNvSpPr>
          <p:nvPr/>
        </p:nvSpPr>
        <p:spPr>
          <a:xfrm>
            <a:off x="3859931" y="1463245"/>
            <a:ext cx="2190072" cy="4315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+10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是正数。</a:t>
            </a:r>
          </a:p>
        </p:txBody>
      </p:sp>
      <p:sp>
        <p:nvSpPr>
          <p:cNvPr id="17" name="内容占位符 3">
            <a:extLst>
              <a:ext uri="{FF2B5EF4-FFF2-40B4-BE49-F238E27FC236}">
                <a16:creationId xmlns="" xmlns:a16="http://schemas.microsoft.com/office/drawing/2014/main" id="{BDC0EF5F-966F-417D-B128-89E018AFA03E}"/>
              </a:ext>
            </a:extLst>
          </p:cNvPr>
          <p:cNvSpPr txBox="1">
            <a:spLocks/>
          </p:cNvSpPr>
          <p:nvPr/>
        </p:nvSpPr>
        <p:spPr>
          <a:xfrm>
            <a:off x="3707904" y="1950079"/>
            <a:ext cx="2055514" cy="4315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8" name="内容占位符 3">
            <a:extLst>
              <a:ext uri="{FF2B5EF4-FFF2-40B4-BE49-F238E27FC236}">
                <a16:creationId xmlns="" xmlns:a16="http://schemas.microsoft.com/office/drawing/2014/main" id="{666B3C84-0482-4DB0-A027-D665D2E39E1A}"/>
              </a:ext>
            </a:extLst>
          </p:cNvPr>
          <p:cNvSpPr txBox="1">
            <a:spLocks/>
          </p:cNvSpPr>
          <p:nvPr/>
        </p:nvSpPr>
        <p:spPr>
          <a:xfrm>
            <a:off x="3794149" y="2436913"/>
            <a:ext cx="3867382" cy="4315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写数时，“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+”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可以省略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9" name="内容占位符 3">
            <a:extLst>
              <a:ext uri="{FF2B5EF4-FFF2-40B4-BE49-F238E27FC236}">
                <a16:creationId xmlns="" xmlns:a16="http://schemas.microsoft.com/office/drawing/2014/main" id="{50E4BABE-3301-4E4E-8902-90F31E31E32F}"/>
              </a:ext>
            </a:extLst>
          </p:cNvPr>
          <p:cNvSpPr txBox="1">
            <a:spLocks/>
          </p:cNvSpPr>
          <p:nvPr/>
        </p:nvSpPr>
        <p:spPr>
          <a:xfrm>
            <a:off x="5697013" y="1977727"/>
            <a:ext cx="2468961" cy="4315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+10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读作：正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内容占位符 3">
            <a:extLst>
              <a:ext uri="{FF2B5EF4-FFF2-40B4-BE49-F238E27FC236}">
                <a16:creationId xmlns="" xmlns:a16="http://schemas.microsoft.com/office/drawing/2014/main" id="{83D596ED-4004-487A-8DC8-0D1DD0FCBD68}"/>
              </a:ext>
            </a:extLst>
          </p:cNvPr>
          <p:cNvSpPr txBox="1">
            <a:spLocks/>
          </p:cNvSpPr>
          <p:nvPr/>
        </p:nvSpPr>
        <p:spPr>
          <a:xfrm>
            <a:off x="3841436" y="3587398"/>
            <a:ext cx="2334088" cy="4315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正数都比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大。</a:t>
            </a:r>
          </a:p>
        </p:txBody>
      </p:sp>
      <p:sp>
        <p:nvSpPr>
          <p:cNvPr id="21" name="内容占位符 3">
            <a:extLst>
              <a:ext uri="{FF2B5EF4-FFF2-40B4-BE49-F238E27FC236}">
                <a16:creationId xmlns="" xmlns:a16="http://schemas.microsoft.com/office/drawing/2014/main" id="{A9D703E4-4328-408C-B36D-634B76BF7818}"/>
              </a:ext>
            </a:extLst>
          </p:cNvPr>
          <p:cNvSpPr txBox="1">
            <a:spLocks/>
          </p:cNvSpPr>
          <p:nvPr/>
        </p:nvSpPr>
        <p:spPr>
          <a:xfrm>
            <a:off x="3782397" y="2958454"/>
            <a:ext cx="4743618" cy="531038"/>
          </a:xfrm>
          <a:prstGeom prst="rect">
            <a:avLst/>
          </a:prstGeom>
          <a:ln/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零上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摄氏度也可写作 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10℃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843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="" xmlns:a16="http://schemas.microsoft.com/office/drawing/2014/main" id="{CD26B3FA-48F2-4D51-AB9A-4B6965D905E2}"/>
              </a:ext>
            </a:extLst>
          </p:cNvPr>
          <p:cNvSpPr txBox="1">
            <a:spLocks/>
          </p:cNvSpPr>
          <p:nvPr/>
        </p:nvSpPr>
        <p:spPr>
          <a:xfrm>
            <a:off x="2621674" y="411510"/>
            <a:ext cx="4110566" cy="461665"/>
          </a:xfrm>
          <a:prstGeom prst="rect">
            <a:avLst/>
          </a:prstGeom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是正数还是负数？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A1983C08-C00C-4297-B03E-5F41A99EA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0561" y="1506096"/>
            <a:ext cx="819111" cy="113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="" xmlns:a16="http://schemas.microsoft.com/office/drawing/2014/main" id="{87EE2823-49C2-4EEE-A50A-C9941DCAE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208" y="1004049"/>
            <a:ext cx="819111" cy="122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对话气泡: 圆角矩形 17">
            <a:extLst>
              <a:ext uri="{FF2B5EF4-FFF2-40B4-BE49-F238E27FC236}">
                <a16:creationId xmlns="" xmlns:a16="http://schemas.microsoft.com/office/drawing/2014/main" id="{2AE81CCF-BB45-445A-A486-276C4F5F4320}"/>
              </a:ext>
            </a:extLst>
          </p:cNvPr>
          <p:cNvSpPr/>
          <p:nvPr/>
        </p:nvSpPr>
        <p:spPr>
          <a:xfrm>
            <a:off x="1822503" y="1550113"/>
            <a:ext cx="1960853" cy="461665"/>
          </a:xfrm>
          <a:prstGeom prst="wedgeRoundRectCallout">
            <a:avLst>
              <a:gd name="adj1" fmla="val -60925"/>
              <a:gd name="adj2" fmla="val 4984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负数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小。</a:t>
            </a:r>
          </a:p>
        </p:txBody>
      </p:sp>
      <p:sp>
        <p:nvSpPr>
          <p:cNvPr id="19" name="对话气泡: 圆角矩形 18">
            <a:extLst>
              <a:ext uri="{FF2B5EF4-FFF2-40B4-BE49-F238E27FC236}">
                <a16:creationId xmlns="" xmlns:a16="http://schemas.microsoft.com/office/drawing/2014/main" id="{76ED4DED-5C26-47AF-9F2F-ED8681BBE10C}"/>
              </a:ext>
            </a:extLst>
          </p:cNvPr>
          <p:cNvSpPr/>
          <p:nvPr/>
        </p:nvSpPr>
        <p:spPr>
          <a:xfrm>
            <a:off x="5151508" y="1616187"/>
            <a:ext cx="1759447" cy="461665"/>
          </a:xfrm>
          <a:prstGeom prst="wedgeRoundRectCallout">
            <a:avLst>
              <a:gd name="adj1" fmla="val 62599"/>
              <a:gd name="adj2" fmla="val 735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正数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大。</a:t>
            </a:r>
          </a:p>
        </p:txBody>
      </p:sp>
      <p:pic>
        <p:nvPicPr>
          <p:cNvPr id="20" name="Picture 5">
            <a:extLst>
              <a:ext uri="{FF2B5EF4-FFF2-40B4-BE49-F238E27FC236}">
                <a16:creationId xmlns="" xmlns:a16="http://schemas.microsoft.com/office/drawing/2014/main" id="{1D396CD9-B1D9-47D6-97C9-DA54C9CA5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707" y="967338"/>
            <a:ext cx="1137450" cy="34046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21" name="Picture 2">
            <a:extLst>
              <a:ext uri="{FF2B5EF4-FFF2-40B4-BE49-F238E27FC236}">
                <a16:creationId xmlns="" xmlns:a16="http://schemas.microsoft.com/office/drawing/2014/main" id="{E7093CB6-5C81-494B-AC01-428DBE4A8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3110281"/>
            <a:ext cx="819111" cy="113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对话气泡: 圆角矩形 21">
            <a:extLst>
              <a:ext uri="{FF2B5EF4-FFF2-40B4-BE49-F238E27FC236}">
                <a16:creationId xmlns="" xmlns:a16="http://schemas.microsoft.com/office/drawing/2014/main" id="{463934DE-7220-4D18-89C4-92B88DFF75DA}"/>
              </a:ext>
            </a:extLst>
          </p:cNvPr>
          <p:cNvSpPr/>
          <p:nvPr/>
        </p:nvSpPr>
        <p:spPr>
          <a:xfrm>
            <a:off x="1690038" y="3346966"/>
            <a:ext cx="1960853" cy="461665"/>
          </a:xfrm>
          <a:prstGeom prst="wedgeRoundRectCallout">
            <a:avLst>
              <a:gd name="adj1" fmla="val -60925"/>
              <a:gd name="adj2" fmla="val 4984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负数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左边。</a:t>
            </a:r>
          </a:p>
        </p:txBody>
      </p:sp>
      <p:sp>
        <p:nvSpPr>
          <p:cNvPr id="23" name="对话气泡: 圆角矩形 22">
            <a:extLst>
              <a:ext uri="{FF2B5EF4-FFF2-40B4-BE49-F238E27FC236}">
                <a16:creationId xmlns="" xmlns:a16="http://schemas.microsoft.com/office/drawing/2014/main" id="{0A4B65CC-918E-4901-8E67-5DE859170CDD}"/>
              </a:ext>
            </a:extLst>
          </p:cNvPr>
          <p:cNvSpPr/>
          <p:nvPr/>
        </p:nvSpPr>
        <p:spPr>
          <a:xfrm>
            <a:off x="5132482" y="3277623"/>
            <a:ext cx="1895089" cy="461665"/>
          </a:xfrm>
          <a:prstGeom prst="wedgeRoundRectCallout">
            <a:avLst>
              <a:gd name="adj1" fmla="val 62599"/>
              <a:gd name="adj2" fmla="val 735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正数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都在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右边。</a:t>
            </a: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937D0D87-3A33-470B-809F-A1067E1F2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482" y="2896317"/>
            <a:ext cx="819111" cy="122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标题 1">
            <a:extLst>
              <a:ext uri="{FF2B5EF4-FFF2-40B4-BE49-F238E27FC236}">
                <a16:creationId xmlns="" xmlns:a16="http://schemas.microsoft.com/office/drawing/2014/main" id="{2264F6C1-3417-4C79-A8EF-5B818A41862A}"/>
              </a:ext>
            </a:extLst>
          </p:cNvPr>
          <p:cNvSpPr txBox="1">
            <a:spLocks/>
          </p:cNvSpPr>
          <p:nvPr/>
        </p:nvSpPr>
        <p:spPr>
          <a:xfrm>
            <a:off x="4174333" y="2011778"/>
            <a:ext cx="619634" cy="461665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标题 1">
            <a:extLst>
              <a:ext uri="{FF2B5EF4-FFF2-40B4-BE49-F238E27FC236}">
                <a16:creationId xmlns="" xmlns:a16="http://schemas.microsoft.com/office/drawing/2014/main" id="{87C0C4C4-455E-4BDF-B1FA-4A9A0E2C2974}"/>
              </a:ext>
            </a:extLst>
          </p:cNvPr>
          <p:cNvSpPr txBox="1">
            <a:spLocks/>
          </p:cNvSpPr>
          <p:nvPr/>
        </p:nvSpPr>
        <p:spPr>
          <a:xfrm>
            <a:off x="1762273" y="2387838"/>
            <a:ext cx="1698976" cy="461665"/>
          </a:xfrm>
          <a:prstGeom prst="rect">
            <a:avLst/>
          </a:prstGeom>
          <a:solidFill>
            <a:srgbClr val="FFC000"/>
          </a:solidFill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不是负数</a:t>
            </a:r>
          </a:p>
        </p:txBody>
      </p:sp>
      <p:sp>
        <p:nvSpPr>
          <p:cNvPr id="28" name="标题 1">
            <a:extLst>
              <a:ext uri="{FF2B5EF4-FFF2-40B4-BE49-F238E27FC236}">
                <a16:creationId xmlns="" xmlns:a16="http://schemas.microsoft.com/office/drawing/2014/main" id="{3D8D8A8C-08F3-4EDE-BB00-3A19A83D967F}"/>
              </a:ext>
            </a:extLst>
          </p:cNvPr>
          <p:cNvSpPr txBox="1">
            <a:spLocks/>
          </p:cNvSpPr>
          <p:nvPr/>
        </p:nvSpPr>
        <p:spPr>
          <a:xfrm>
            <a:off x="5176096" y="2469524"/>
            <a:ext cx="1870112" cy="461665"/>
          </a:xfrm>
          <a:prstGeom prst="rect">
            <a:avLst/>
          </a:prstGeom>
          <a:solidFill>
            <a:srgbClr val="FFC000"/>
          </a:solidFill>
          <a:ln/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也不是正数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124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 animBg="1"/>
      <p:bldP spid="22" grpId="0" animBg="1"/>
      <p:bldP spid="23" grpId="0" animBg="1"/>
      <p:bldP spid="26" grpId="0" animBg="1"/>
      <p:bldP spid="27" grpId="0" animBg="1"/>
      <p:bldP spid="2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617</Words>
  <Application>Microsoft Office PowerPoint</Application>
  <PresentationFormat>全屏显示(16:9)</PresentationFormat>
  <Paragraphs>157</Paragraphs>
  <Slides>16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楷体_GB2312</vt:lpstr>
      <vt:lpstr>Calibri</vt:lpstr>
      <vt:lpstr>黑体</vt:lpstr>
      <vt:lpstr>楷体</vt:lpstr>
      <vt:lpstr>幼圆</vt:lpstr>
      <vt:lpstr>Wingdings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2018-10-31T05:51:44Z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